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  <p:sldId id="271" r:id="rId16"/>
    <p:sldId id="270" r:id="rId17"/>
    <p:sldId id="279" r:id="rId18"/>
    <p:sldId id="273" r:id="rId19"/>
    <p:sldId id="275" r:id="rId20"/>
    <p:sldId id="276" r:id="rId21"/>
    <p:sldId id="277" r:id="rId22"/>
    <p:sldId id="278" r:id="rId23"/>
    <p:sldId id="281" r:id="rId24"/>
    <p:sldId id="284" r:id="rId25"/>
    <p:sldId id="280" r:id="rId26"/>
    <p:sldId id="287" r:id="rId27"/>
    <p:sldId id="282" r:id="rId28"/>
    <p:sldId id="288" r:id="rId29"/>
    <p:sldId id="289" r:id="rId30"/>
    <p:sldId id="285" r:id="rId31"/>
    <p:sldId id="290" r:id="rId32"/>
    <p:sldId id="291" r:id="rId33"/>
    <p:sldId id="294" r:id="rId34"/>
    <p:sldId id="274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292" r:id="rId45"/>
    <p:sldId id="293" r:id="rId4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3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3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78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67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79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83518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58611" r="20780" b="20833"/>
          <a:stretch/>
        </p:blipFill>
        <p:spPr bwMode="auto">
          <a:xfrm>
            <a:off x="482054" y="2355726"/>
            <a:ext cx="833687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3518"/>
            <a:ext cx="83518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t="58611" r="20780" b="20833"/>
          <a:stretch/>
        </p:blipFill>
        <p:spPr bwMode="auto">
          <a:xfrm>
            <a:off x="482054" y="2355726"/>
            <a:ext cx="833687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59632" y="1491630"/>
            <a:ext cx="50405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1465734"/>
            <a:ext cx="57606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75881" y="1484177"/>
            <a:ext cx="50405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9792" y="3306316"/>
            <a:ext cx="36004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6545" y="3276017"/>
            <a:ext cx="50405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322315"/>
            <a:ext cx="50405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36393" y="3282069"/>
            <a:ext cx="360040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1068" y="1465734"/>
            <a:ext cx="569243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3323456"/>
            <a:ext cx="43204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24328" y="3317168"/>
            <a:ext cx="43204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4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9781"/>
            <a:ext cx="8229600" cy="17348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Знать строение цветка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Знать особенности опыления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013" y="483518"/>
            <a:ext cx="71261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Строение цветка.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Опыление.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4875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Органы растений - Российский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3478"/>
            <a:ext cx="3096344" cy="47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339502"/>
            <a:ext cx="5976664" cy="38884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28"/>
          <a:stretch/>
        </p:blipFill>
        <p:spPr bwMode="auto">
          <a:xfrm>
            <a:off x="4211960" y="3507854"/>
            <a:ext cx="482799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5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86"/>
            <a:ext cx="46085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Человечки с пазлами для презентации - фото и картинки abrakadabra.fu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9"/>
          <a:stretch/>
        </p:blipFill>
        <p:spPr bwMode="auto">
          <a:xfrm>
            <a:off x="5076056" y="970358"/>
            <a:ext cx="2892149" cy="305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14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Цветок декоративный &quot;Тюльпан&quot; 48 см цвет красный/зеленый по цене 1594 ₽/шт.  купить в Москве в интернет-магазине Леруа Мерл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Тюльпан белый - ц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9502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Вишня — особенности выращивания. Посадка, размножение, болезни и вредители.  Фото — Ботанич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502"/>
            <a:ext cx="3986808" cy="2657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Картины Крупные цветы &quot;Цветы Космеи вид снизу&quot; - арт 0120006041 | Купить в  интернет-магазине Фото в дом - Фото в д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55" y="2067694"/>
            <a:ext cx="426927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874" y="22117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цветоножка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8596" y="35356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цветоложе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0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Доставка Голландской Розы Харьков, роза VIP - Цветочный Гор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Стадик бутон розы | Пикабу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/>
          <a:stretch/>
        </p:blipFill>
        <p:spPr bwMode="auto">
          <a:xfrm>
            <a:off x="5796135" y="411510"/>
            <a:ext cx="3188949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883988" y="3723878"/>
            <a:ext cx="1152128" cy="12756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374975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чашечка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45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ишня — особенности выращивания. Посадка, размножение, болезни и вредители.  Фото — Ботан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478"/>
            <a:ext cx="7236804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85167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лепесток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1158" y="2207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венчик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6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естик и тычинка - фото и картинки: 50 шт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5486"/>
            <a:ext cx="7776864" cy="4739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троение цветка — урок. Биология, 6 класс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500782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естик и тычинка - фото и картинки: 50 шту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88" y="2499742"/>
            <a:ext cx="3816424" cy="232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6976" y="132740"/>
            <a:ext cx="8208912" cy="48245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1720" y="437195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цветоножка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01760" y="6190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пестик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9416" y="4344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тычинка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88214" y="22860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венчик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51524" y="10595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лепесток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651524" y="37444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чашечка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40235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цветоложе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123469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семязачаток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22248" y="88822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завязь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31376" y="61906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столбик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09692" y="289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рыльце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204120" y="289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пыльник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77244" y="57289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</a:t>
            </a:r>
            <a:r>
              <a:rPr lang="ru-RU" sz="1200" dirty="0" smtClean="0"/>
              <a:t>ычиночная</a:t>
            </a:r>
          </a:p>
          <a:p>
            <a:pPr algn="ctr"/>
            <a:r>
              <a:rPr lang="ru-RU" sz="1200" dirty="0" smtClean="0"/>
              <a:t>нить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3055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Подпишите </a:t>
            </a:r>
            <a:r>
              <a:rPr lang="ru-RU" dirty="0"/>
              <a:t>строение цветка</a:t>
            </a:r>
          </a:p>
        </p:txBody>
      </p:sp>
      <p:pic>
        <p:nvPicPr>
          <p:cNvPr id="4" name="Picture 2" descr="Самостоятельная работа по теме &quot;Строение цветка. Соцвет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71550"/>
            <a:ext cx="4320480" cy="41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1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75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части цветка главные?</a:t>
            </a:r>
            <a:br>
              <a:rPr lang="ru-RU" dirty="0" smtClean="0"/>
            </a:br>
            <a:r>
              <a:rPr lang="ru-RU" dirty="0" smtClean="0"/>
              <a:t>Почему?</a:t>
            </a:r>
            <a:endParaRPr lang="ru-RU" dirty="0"/>
          </a:p>
        </p:txBody>
      </p:sp>
      <p:pic>
        <p:nvPicPr>
          <p:cNvPr id="4" name="Picture 2" descr="Пестик и тычинка - фото и картинки: 50 шту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9661"/>
            <a:ext cx="4752528" cy="289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Опыление</a:t>
            </a:r>
            <a:r>
              <a:rPr lang="ru-RU" dirty="0"/>
              <a:t> — это перенос пыльцы с тычинок на </a:t>
            </a:r>
            <a:r>
              <a:rPr lang="ru-RU" dirty="0" smtClean="0"/>
              <a:t>пестик</a:t>
            </a:r>
            <a:endParaRPr lang="ru-RU" dirty="0"/>
          </a:p>
        </p:txBody>
      </p:sp>
      <p:pic>
        <p:nvPicPr>
          <p:cNvPr id="3074" name="Picture 2" descr="Бесплатное изображение: макрос, розовый, Пыльца, маргаритка, цветок,  Природа, Лепесток, яркий, Лето, Фло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7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ия для урока биологии &quot;Опыление . Виды опылени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1514" r="4925" b="53638"/>
          <a:stretch/>
        </p:blipFill>
        <p:spPr bwMode="auto">
          <a:xfrm>
            <a:off x="755576" y="123478"/>
            <a:ext cx="7716479" cy="190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Опыление и оплодотворение растений. Половое размножение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7" b="13438"/>
          <a:stretch/>
        </p:blipFill>
        <p:spPr bwMode="auto">
          <a:xfrm>
            <a:off x="971600" y="2062088"/>
            <a:ext cx="2736304" cy="23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пыление и оплодотворение растений. Половое размножение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07" b="12781"/>
          <a:stretch/>
        </p:blipFill>
        <p:spPr bwMode="auto">
          <a:xfrm>
            <a:off x="4439117" y="2255990"/>
            <a:ext cx="3898629" cy="21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ухи с нотками магнол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486"/>
            <a:ext cx="267632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Пшеница и цветок пшеницы стоковое изображение. изображение насчитывающей  поле - 49260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3" t="34475" r="8645" b="9256"/>
          <a:stretch/>
        </p:blipFill>
        <p:spPr bwMode="auto">
          <a:xfrm>
            <a:off x="3131840" y="1275606"/>
            <a:ext cx="2621280" cy="3154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2" name="Picture 8" descr="Идеи на тему «Береза» (55) в 2024 г | береза, березовые ветки, берёза  повисл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9502"/>
            <a:ext cx="2247900" cy="3362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364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для урока биологии &quot;Опыление . Виды опылени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11123" r="5018" b="31612"/>
          <a:stretch/>
        </p:blipFill>
        <p:spPr bwMode="auto">
          <a:xfrm>
            <a:off x="988221" y="610297"/>
            <a:ext cx="76293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50"/>
            <a:ext cx="8229600" cy="857250"/>
          </a:xfrm>
        </p:spPr>
        <p:txBody>
          <a:bodyPr/>
          <a:lstStyle/>
          <a:p>
            <a:r>
              <a:rPr lang="ru-RU" dirty="0" smtClean="0"/>
              <a:t>Разделите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15566"/>
            <a:ext cx="4038600" cy="42279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Цветки крупные и яркие</a:t>
            </a:r>
          </a:p>
          <a:p>
            <a:r>
              <a:rPr lang="ru-RU" dirty="0" smtClean="0"/>
              <a:t>Цветки мелкие и невзрачные </a:t>
            </a:r>
          </a:p>
          <a:p>
            <a:r>
              <a:rPr lang="ru-RU" dirty="0" smtClean="0"/>
              <a:t>Тычинки длинные, висячие</a:t>
            </a:r>
          </a:p>
          <a:p>
            <a:r>
              <a:rPr lang="ru-RU" dirty="0" smtClean="0"/>
              <a:t>Пыльца мелкая и сухая</a:t>
            </a:r>
          </a:p>
          <a:p>
            <a:r>
              <a:rPr lang="ru-RU" dirty="0" smtClean="0"/>
              <a:t>Пыльца крупная, липкая</a:t>
            </a:r>
          </a:p>
          <a:p>
            <a:r>
              <a:rPr lang="ru-RU" dirty="0"/>
              <a:t>Пыльцы образуется много</a:t>
            </a:r>
          </a:p>
          <a:p>
            <a:r>
              <a:rPr lang="ru-RU" dirty="0"/>
              <a:t>Пыльцы образуется </a:t>
            </a:r>
            <a:r>
              <a:rPr lang="ru-RU" dirty="0" smtClean="0"/>
              <a:t>мало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843558"/>
            <a:ext cx="4038600" cy="410445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Рыльце пестика пушистое </a:t>
            </a:r>
          </a:p>
          <a:p>
            <a:r>
              <a:rPr lang="ru-RU" dirty="0" smtClean="0"/>
              <a:t>Рыльце пестика липкое</a:t>
            </a:r>
          </a:p>
          <a:p>
            <a:r>
              <a:rPr lang="ru-RU" dirty="0" smtClean="0"/>
              <a:t>Есть </a:t>
            </a:r>
            <a:r>
              <a:rPr lang="ru-RU" dirty="0"/>
              <a:t>нектар </a:t>
            </a:r>
          </a:p>
          <a:p>
            <a:r>
              <a:rPr lang="ru-RU" dirty="0"/>
              <a:t>Есть запах </a:t>
            </a:r>
            <a:endParaRPr lang="ru-RU" dirty="0" smtClean="0"/>
          </a:p>
          <a:p>
            <a:r>
              <a:rPr lang="ru-RU" dirty="0" smtClean="0"/>
              <a:t>Сирень, черемуха, роза</a:t>
            </a:r>
          </a:p>
          <a:p>
            <a:r>
              <a:rPr lang="ru-RU" dirty="0" smtClean="0"/>
              <a:t>Береза, дуб, кукуруза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для урока биологии &quot;Опыление . Виды опылени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11123" r="5018" b="31612"/>
          <a:stretch/>
        </p:blipFill>
        <p:spPr bwMode="auto">
          <a:xfrm>
            <a:off x="899592" y="51470"/>
            <a:ext cx="762930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971600" y="3579862"/>
            <a:ext cx="3742645" cy="720080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7308304" y="3579862"/>
            <a:ext cx="1" cy="576064"/>
          </a:xfrm>
          <a:prstGeom prst="straightConnector1">
            <a:avLst/>
          </a:prstGeom>
          <a:ln w="127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9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Цветки крупные и яркие</a:t>
            </a:r>
            <a:br>
              <a:rPr lang="ru-RU" dirty="0"/>
            </a:br>
            <a:r>
              <a:rPr lang="ru-RU" dirty="0"/>
              <a:t>Цветки мелкие и невзрачные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ветка сирени. холодный фарфор. | Сирень, Бумажный цветок, Красивые цве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9"/>
          <a:stretch/>
        </p:blipFill>
        <p:spPr bwMode="auto">
          <a:xfrm>
            <a:off x="611560" y="1347614"/>
            <a:ext cx="3835749" cy="3438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Дуб черешчатый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1629"/>
            <a:ext cx="2232248" cy="337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205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Тычинки длинные, висячие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Опыление, оплодотворение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3" t="44209" r="1788" b="4043"/>
          <a:stretch/>
        </p:blipFill>
        <p:spPr bwMode="auto">
          <a:xfrm>
            <a:off x="1691680" y="1089660"/>
            <a:ext cx="5760640" cy="397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Пыльца мелкая и сухая</a:t>
            </a:r>
            <a:br>
              <a:rPr lang="ru-RU" dirty="0"/>
            </a:br>
            <a:r>
              <a:rPr lang="ru-RU" dirty="0"/>
              <a:t>Пыльца крупная, </a:t>
            </a:r>
            <a:r>
              <a:rPr lang="ru-RU" dirty="0" smtClean="0"/>
              <a:t>липкая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Ветроопыляемые цветки - 6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8" y="1419622"/>
            <a:ext cx="364443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24. Половое размножение покрытосеменных растений | millionreferatov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4824"/>
            <a:ext cx="3775109" cy="282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88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Пыльцы образуется много</a:t>
            </a:r>
            <a:br>
              <a:rPr lang="ru-RU" dirty="0"/>
            </a:br>
            <a:r>
              <a:rPr lang="ru-RU" dirty="0"/>
              <a:t>Пыльцы образуется мало</a:t>
            </a:r>
          </a:p>
        </p:txBody>
      </p:sp>
      <p:pic>
        <p:nvPicPr>
          <p:cNvPr id="3074" name="Picture 2" descr="Ветроопыляемые цветки - 63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8" y="1419622"/>
            <a:ext cx="364443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24. Половое размножение покрытосеменных растений | millionreferatov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4824"/>
            <a:ext cx="3775109" cy="282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327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Рыльце пестика пушистое </a:t>
            </a:r>
            <a:br>
              <a:rPr lang="ru-RU" dirty="0"/>
            </a:br>
            <a:r>
              <a:rPr lang="ru-RU" dirty="0"/>
              <a:t>Рыльце пестика липкое</a:t>
            </a:r>
          </a:p>
        </p:txBody>
      </p:sp>
      <p:pic>
        <p:nvPicPr>
          <p:cNvPr id="5" name="Picture 2" descr="Опыление, оплодотворение - презентация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3" t="44209" r="1788" b="4043"/>
          <a:stretch/>
        </p:blipFill>
        <p:spPr bwMode="auto">
          <a:xfrm>
            <a:off x="539552" y="1563638"/>
            <a:ext cx="407330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Цветы, соцветия – строение, морфология, оплодотвор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4392"/>
            <a:ext cx="3168352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83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Есть нектар </a:t>
            </a:r>
            <a:br>
              <a:rPr lang="ru-RU" dirty="0"/>
            </a:br>
            <a:r>
              <a:rPr lang="ru-RU" dirty="0"/>
              <a:t>Есть запах </a:t>
            </a:r>
          </a:p>
        </p:txBody>
      </p:sp>
      <p:pic>
        <p:nvPicPr>
          <p:cNvPr id="6150" name="Picture 6" descr="Где пчелы собирают некта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75606"/>
            <a:ext cx="4242559" cy="3188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501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1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Есть нектар </a:t>
            </a:r>
            <a:br>
              <a:rPr lang="ru-RU" dirty="0"/>
            </a:br>
            <a:r>
              <a:rPr lang="ru-RU" dirty="0"/>
              <a:t>Есть запах </a:t>
            </a:r>
          </a:p>
        </p:txBody>
      </p:sp>
      <p:sp>
        <p:nvSpPr>
          <p:cNvPr id="3" name="AutoShape 2" descr="Черемуха – купить за 270 ₽ | Б А Р Г У З И Н плодово-ягодный питом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Черёмуха — выращивание, виды и формы . Посадка и уход. Фото — Ботани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7614"/>
            <a:ext cx="48768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Великан среди цвет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502"/>
            <a:ext cx="6512027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6" name="Picture 8" descr="Купить семена Стапелия Крупноцветковая у нас в магазине по Лучшей це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9501"/>
            <a:ext cx="6768752" cy="4514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944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/>
              <a:t>Сирень, черемуха, роза</a:t>
            </a:r>
          </a:p>
        </p:txBody>
      </p:sp>
      <p:sp>
        <p:nvSpPr>
          <p:cNvPr id="3" name="AutoShape 2" descr="Черемуха – купить за 270 ₽ | Б А Р Г У З И Н плодово-ягодный питом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Сирень и черемуха: чем отличаются, что раньше цветет, как определ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9582"/>
            <a:ext cx="5959800" cy="375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374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/>
              <a:t>Береза, дуб, кукуруза</a:t>
            </a:r>
          </a:p>
        </p:txBody>
      </p:sp>
      <p:sp>
        <p:nvSpPr>
          <p:cNvPr id="3" name="AutoShape 2" descr="Черемуха – купить за 270 ₽ | Б А Р Г У З И Н плодово-ягодный питом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Береза (Betula). Распространение. | Pollen Club | Пыльца ClubPollen Club |  Пыльца 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61668"/>
            <a:ext cx="5860507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413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9781"/>
            <a:ext cx="8229600" cy="173484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Цель: Знать строение цветка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Знать особенности опыления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013" y="483518"/>
            <a:ext cx="71261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Строение цветка.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Опыление.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80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флексия на уроке картинки фото Oshel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r="4575"/>
          <a:stretch/>
        </p:blipFill>
        <p:spPr bwMode="auto">
          <a:xfrm>
            <a:off x="436418" y="123478"/>
            <a:ext cx="831204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7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15566"/>
            <a:ext cx="8229600" cy="3394472"/>
          </a:xfrm>
        </p:spPr>
        <p:txBody>
          <a:bodyPr/>
          <a:lstStyle/>
          <a:p>
            <a:r>
              <a:rPr lang="ru-RU" dirty="0" smtClean="0"/>
              <a:t>§54</a:t>
            </a:r>
          </a:p>
          <a:p>
            <a:r>
              <a:rPr lang="ru-RU" dirty="0" smtClean="0"/>
              <a:t>Подписать строение цветка</a:t>
            </a:r>
          </a:p>
          <a:p>
            <a:r>
              <a:rPr lang="ru-RU" dirty="0" smtClean="0"/>
              <a:t>Презентация «Растения Красной </a:t>
            </a:r>
            <a:r>
              <a:rPr lang="ru-RU" dirty="0"/>
              <a:t>к</a:t>
            </a:r>
            <a:r>
              <a:rPr lang="ru-RU" dirty="0" smtClean="0"/>
              <a:t>ниги РК» (по желанию)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4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951570"/>
            <a:ext cx="5832648" cy="2484276"/>
          </a:xfrm>
          <a:ln w="762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ru-RU" sz="15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ru-RU" sz="15000" dirty="0" smtClean="0">
                <a:latin typeface="Arial Black" panose="020B0A04020102020204" pitchFamily="34" charset="0"/>
              </a:rPr>
              <a:t> </a:t>
            </a:r>
            <a:r>
              <a:rPr lang="ru-RU" sz="15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</a:t>
            </a:r>
            <a:endParaRPr lang="ru-RU" sz="150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178</Words>
  <Application>Microsoft Office PowerPoint</Application>
  <PresentationFormat>Экран (16:9)</PresentationFormat>
  <Paragraphs>69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5 5</vt:lpstr>
      <vt:lpstr>2 5</vt:lpstr>
      <vt:lpstr>3 1</vt:lpstr>
      <vt:lpstr>4 2</vt:lpstr>
      <vt:lpstr>1 5</vt:lpstr>
      <vt:lpstr>5 3</vt:lpstr>
      <vt:lpstr>1 4</vt:lpstr>
      <vt:lpstr>2 3</vt:lpstr>
      <vt:lpstr>3 2</vt:lpstr>
      <vt:lpstr>1 4</vt:lpstr>
      <vt:lpstr>4 2</vt:lpstr>
      <vt:lpstr>5 5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Подпишите строение цветка</vt:lpstr>
      <vt:lpstr>Какие части цветка главные? Почему?</vt:lpstr>
      <vt:lpstr>Опыление — это перенос пыльцы с тычинок на пестик</vt:lpstr>
      <vt:lpstr>Презентация PowerPoint</vt:lpstr>
      <vt:lpstr>Презентация PowerPoint</vt:lpstr>
      <vt:lpstr>Презентация PowerPoint</vt:lpstr>
      <vt:lpstr>Разделите признаки</vt:lpstr>
      <vt:lpstr>Презентация PowerPoint</vt:lpstr>
      <vt:lpstr>Цветки крупные и яркие Цветки мелкие и невзрачные  </vt:lpstr>
      <vt:lpstr>Тычинки длинные, висячие  </vt:lpstr>
      <vt:lpstr>Пыльца мелкая и сухая Пыльца крупная, липкая </vt:lpstr>
      <vt:lpstr>Пыльцы образуется много Пыльцы образуется мало</vt:lpstr>
      <vt:lpstr>Рыльце пестика пушистое  Рыльце пестика липкое</vt:lpstr>
      <vt:lpstr>Есть нектар  Есть запах </vt:lpstr>
      <vt:lpstr>Есть нектар  Есть запах </vt:lpstr>
      <vt:lpstr>Сирень, черемуха, роза</vt:lpstr>
      <vt:lpstr>Береза, дуб, кукуруза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</dc:title>
  <dc:creator>Natalja</dc:creator>
  <cp:lastModifiedBy>Natalja</cp:lastModifiedBy>
  <cp:revision>21</cp:revision>
  <dcterms:created xsi:type="dcterms:W3CDTF">2024-04-18T08:51:30Z</dcterms:created>
  <dcterms:modified xsi:type="dcterms:W3CDTF">2024-04-22T16:11:06Z</dcterms:modified>
</cp:coreProperties>
</file>