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1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B7EFBC"/>
    <a:srgbClr val="94F38D"/>
    <a:srgbClr val="BCE292"/>
    <a:srgbClr val="8BE594"/>
    <a:srgbClr val="53EB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5C0B6-153A-45FD-90DD-5ACFB96040A5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7F15-6265-4D37-B63E-A6DAEA48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3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7F15-6265-4D37-B63E-A6DAEA48FC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69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37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60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6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75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4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78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45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10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3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383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CE292"/>
            </a:gs>
            <a:gs pos="50000">
              <a:srgbClr val="B7EFBC"/>
            </a:gs>
            <a:gs pos="100000">
              <a:srgbClr val="94F38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A60A-D6C3-4151-8981-520987F004DB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40D1-62BC-4A25-976D-8C67FD118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6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познанию мира 3 класс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8712968" cy="5509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Тела и вещества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365104"/>
            <a:ext cx="892971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7933" y="5542384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Куропаткина О.Ю.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148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625791"/>
            <a:ext cx="4824536" cy="8389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719204" y="1640539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403648" y="44624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1121389"/>
            <a:ext cx="7313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121389"/>
            <a:ext cx="7200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3"/>
          <p:cNvSpPr txBox="1">
            <a:spLocks/>
          </p:cNvSpPr>
          <p:nvPr/>
        </p:nvSpPr>
        <p:spPr>
          <a:xfrm>
            <a:off x="-1332656" y="2937959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1979712" y="2921935"/>
            <a:ext cx="374441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2489887"/>
            <a:ext cx="43204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03848" y="2489887"/>
            <a:ext cx="28803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sadik110.ru/ckfinder/userfiles/images/dop/nitochka/1_png%D0%BD%D0%BE%D0%B6%D0%BD%D0%B8%D1%86%D1%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48064" y="2420887"/>
            <a:ext cx="2105651" cy="1607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picshare.ru/uploads/151216/zd6MQ9Dml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16" y="2420888"/>
            <a:ext cx="1749758" cy="35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abc-color.com/image/coloring/girls/002/ballerina-child/ballerina-child-picture-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28202"/>
            <a:ext cx="1855822" cy="2690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uspehsvami24.ru/wp-content/uploads/2013/09/1364797399_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6" y="3764358"/>
            <a:ext cx="1326509" cy="139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mbdou44.com/wp-content/uploads/2015/12/427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4557"/>
            <a:ext cx="1487765" cy="1462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ttp://static.in.groupon-content.net/87/05/133051474058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6" b="36673"/>
          <a:stretch/>
        </p:blipFill>
        <p:spPr bwMode="auto">
          <a:xfrm>
            <a:off x="3184755" y="5132483"/>
            <a:ext cx="2345688" cy="1672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8519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4824536" cy="8389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719204" y="1355516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403648" y="44624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1052736"/>
            <a:ext cx="7313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052736"/>
            <a:ext cx="7200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3"/>
          <p:cNvSpPr txBox="1">
            <a:spLocks/>
          </p:cNvSpPr>
          <p:nvPr/>
        </p:nvSpPr>
        <p:spPr>
          <a:xfrm>
            <a:off x="-1332656" y="2508920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1979712" y="2492896"/>
            <a:ext cx="374441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неживые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2181385"/>
            <a:ext cx="360040" cy="52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03848" y="2181385"/>
            <a:ext cx="288032" cy="52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3"/>
          <p:cNvSpPr txBox="1">
            <a:spLocks/>
          </p:cNvSpPr>
          <p:nvPr/>
        </p:nvSpPr>
        <p:spPr>
          <a:xfrm>
            <a:off x="0" y="323812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3"/>
          <p:cNvSpPr txBox="1">
            <a:spLocks/>
          </p:cNvSpPr>
          <p:nvPr/>
        </p:nvSpPr>
        <p:spPr>
          <a:xfrm>
            <a:off x="-12197" y="388354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лось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одзаголовок 3"/>
          <p:cNvSpPr txBox="1">
            <a:spLocks/>
          </p:cNvSpPr>
          <p:nvPr/>
        </p:nvSpPr>
        <p:spPr>
          <a:xfrm>
            <a:off x="-12197" y="460362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одзаголовок 3"/>
          <p:cNvSpPr txBox="1">
            <a:spLocks/>
          </p:cNvSpPr>
          <p:nvPr/>
        </p:nvSpPr>
        <p:spPr>
          <a:xfrm>
            <a:off x="0" y="532370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дзаголовок 3"/>
          <p:cNvSpPr txBox="1">
            <a:spLocks/>
          </p:cNvSpPr>
          <p:nvPr/>
        </p:nvSpPr>
        <p:spPr>
          <a:xfrm>
            <a:off x="0" y="602128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одзаголовок 3"/>
          <p:cNvSpPr txBox="1">
            <a:spLocks/>
          </p:cNvSpPr>
          <p:nvPr/>
        </p:nvSpPr>
        <p:spPr>
          <a:xfrm>
            <a:off x="2605143" y="329582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сосулька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2592946" y="394124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одзаголовок 3"/>
          <p:cNvSpPr txBox="1">
            <a:spLocks/>
          </p:cNvSpPr>
          <p:nvPr/>
        </p:nvSpPr>
        <p:spPr>
          <a:xfrm>
            <a:off x="2592946" y="466132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снежинка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одзаголовок 3"/>
          <p:cNvSpPr txBox="1">
            <a:spLocks/>
          </p:cNvSpPr>
          <p:nvPr/>
        </p:nvSpPr>
        <p:spPr>
          <a:xfrm>
            <a:off x="2605143" y="538140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облако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одзаголовок 3"/>
          <p:cNvSpPr txBox="1">
            <a:spLocks/>
          </p:cNvSpPr>
          <p:nvPr/>
        </p:nvSpPr>
        <p:spPr>
          <a:xfrm>
            <a:off x="2605143" y="6021288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одзаголовок 3"/>
          <p:cNvSpPr txBox="1">
            <a:spLocks/>
          </p:cNvSpPr>
          <p:nvPr/>
        </p:nvSpPr>
        <p:spPr>
          <a:xfrm>
            <a:off x="6024357" y="2253393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лопата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одзаголовок 3"/>
          <p:cNvSpPr txBox="1">
            <a:spLocks/>
          </p:cNvSpPr>
          <p:nvPr/>
        </p:nvSpPr>
        <p:spPr>
          <a:xfrm>
            <a:off x="6012160" y="2860983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ручка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одзаголовок 3"/>
          <p:cNvSpPr txBox="1">
            <a:spLocks/>
          </p:cNvSpPr>
          <p:nvPr/>
        </p:nvSpPr>
        <p:spPr>
          <a:xfrm>
            <a:off x="6012160" y="3618893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одзаголовок 3"/>
          <p:cNvSpPr txBox="1">
            <a:spLocks/>
          </p:cNvSpPr>
          <p:nvPr/>
        </p:nvSpPr>
        <p:spPr>
          <a:xfrm>
            <a:off x="6024357" y="4338973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одзаголовок 3"/>
          <p:cNvSpPr txBox="1">
            <a:spLocks/>
          </p:cNvSpPr>
          <p:nvPr/>
        </p:nvSpPr>
        <p:spPr>
          <a:xfrm>
            <a:off x="6024357" y="501317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диван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41224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Изучить понятие тело. Группы тел</a:t>
            </a:r>
          </a:p>
          <a:p>
            <a:pPr algn="l"/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Изучить понятие вещество. Состояние веществ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Научиться сравнивать тела и вещества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20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712968" cy="55091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Вещество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то, из чего состоит тело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kurspresent.ru/uploads/6/derev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93898" cy="235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38/164277.49/0_93ada_da00d5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130320" cy="235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вода детская картинка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9515"/>
            <a:ext cx="2123728" cy="2395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8194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9036496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 веществ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2306622"/>
            <a:ext cx="4824536" cy="838944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жидкие</a:t>
            </a:r>
            <a:endParaRPr lang="ru-RU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4369050" y="2280227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твердые</a:t>
            </a:r>
            <a:endParaRPr lang="ru-RU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23728" y="1225382"/>
            <a:ext cx="742680" cy="13395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39" y="1225382"/>
            <a:ext cx="1008133" cy="13395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3"/>
          <p:cNvSpPr txBox="1">
            <a:spLocks/>
          </p:cNvSpPr>
          <p:nvPr/>
        </p:nvSpPr>
        <p:spPr>
          <a:xfrm>
            <a:off x="1785918" y="4500570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газообразные</a:t>
            </a:r>
            <a:endParaRPr lang="ru-RU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1201545"/>
            <a:ext cx="0" cy="32389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3"/>
          <p:cNvSpPr txBox="1">
            <a:spLocks/>
          </p:cNvSpPr>
          <p:nvPr/>
        </p:nvSpPr>
        <p:spPr>
          <a:xfrm>
            <a:off x="611560" y="3356992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endParaRPr lang="ru-RU" sz="6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3"/>
          <p:cNvSpPr txBox="1">
            <a:spLocks/>
          </p:cNvSpPr>
          <p:nvPr/>
        </p:nvSpPr>
        <p:spPr>
          <a:xfrm>
            <a:off x="4643438" y="3357562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пластмасса</a:t>
            </a:r>
            <a:endParaRPr lang="ru-RU" sz="6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3419872" y="5517232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</a:t>
            </a:r>
            <a:endParaRPr lang="ru-RU" sz="6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817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Изучить понятие тело. Группы тел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Изучить понятие вещество. Состояние веществ</a:t>
            </a:r>
          </a:p>
          <a:p>
            <a:pPr algn="l"/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Научиться сравнивать тела и вещества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93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.roditelstvo.com/media/cache/c7/12/c7124ebe21fcb81c51d7eff0ec1ece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96"/>
          <a:stretch/>
        </p:blipFill>
        <p:spPr bwMode="auto">
          <a:xfrm>
            <a:off x="971600" y="4036866"/>
            <a:ext cx="3258270" cy="2704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908720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такая?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 зачерпнет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отправит в рот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87516" y="4288512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(Ложка)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38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меня еда ни еда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одну меня есть нельзя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3737600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(Соль)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image2.thematicnews.com/uploads/images/10/47/23/73/2014/11/14/3af6a73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761562" cy="3176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5613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17848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неба звездочка упала,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ладошке каплей стала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3737600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(Снежинка)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img-fotki.yandex.ru/get/5353/2449448.40/0_12b73c_28ef18bd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96">
            <a:off x="611560" y="2754464"/>
            <a:ext cx="3540510" cy="4062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499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17848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Бел, как снег, в чести у всех и нравлюсь вам, но вред зубам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3737600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(Сахар)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encrypted-tbn0.gstatic.com/images?q=tbn:ANd9GcRtBN2CG1_nRzbAI5Kuif-UbU8WkmfFY-sG7N3Y4NTmd-Tz3L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26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5091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и вещества</a:t>
            </a: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7933" y="4174232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различать тела и вещества</a:t>
            </a: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365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Шелестя, шурша травой,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Проползает кнут живой.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 встал и зашипел: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Приходи, кто очень смел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868144" y="4797152"/>
            <a:ext cx="871296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(Змея)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a-jewels.com/images/Zme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3" y="4368739"/>
            <a:ext cx="4601185" cy="2372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990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3238" y="192507"/>
            <a:ext cx="313864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Вода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2626" y="1165442"/>
            <a:ext cx="3303549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Ручка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34762" y="2151062"/>
            <a:ext cx="388843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Цветок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4300" y="2420888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Соль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733076" y="3356992"/>
            <a:ext cx="501538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Древесина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06184" y="4437112"/>
            <a:ext cx="359821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Книга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560689" y="5186290"/>
            <a:ext cx="438529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Металл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53238" y="5921896"/>
            <a:ext cx="420745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Солнце</a:t>
            </a:r>
            <a:endParaRPr lang="ru-RU" sz="6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345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83568" y="260648"/>
            <a:ext cx="788896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</a:t>
            </a:r>
            <a:endParaRPr lang="ru-RU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274214"/>
              </p:ext>
            </p:extLst>
          </p:nvPr>
        </p:nvGraphicFramePr>
        <p:xfrm>
          <a:off x="107504" y="1901056"/>
          <a:ext cx="8928992" cy="32561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/>
                <a:gridCol w="4464496"/>
              </a:tblGrid>
              <a:tr h="1628068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Девочки</a:t>
                      </a:r>
                      <a:endParaRPr lang="ru-RU" sz="7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Мальчики</a:t>
                      </a:r>
                      <a:endParaRPr lang="ru-RU" sz="7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068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2, 3,</a:t>
                      </a:r>
                      <a:r>
                        <a:rPr lang="ru-RU" sz="6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6, 8</a:t>
                      </a:r>
                      <a:endParaRPr lang="ru-RU" sz="6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1, 4, 5, 7</a:t>
                      </a:r>
                      <a:endParaRPr lang="ru-RU" sz="6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7451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powerpoint.ru/wp-content/uploads/2013/03/DetskShkol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68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547664" y="980728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2060848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61 – 63 (читать)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2780928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63 вопрос №3</a:t>
            </a:r>
          </a:p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(письменно)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426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2060848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332656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Если на уроке вам было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понятно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прикрепите на наше небо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Если на уроке вам было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неинтересно и скучно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тучку</a:t>
            </a:r>
            <a:endParaRPr lang="ru-RU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blog.t-stile.info/wp-content/uploads/%D1%81%D0%BE%D0%BB%D0%BD%D1%8B%D1%88%D0%BA%D0%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222"/>
            <a:ext cx="3519686" cy="3347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mg-fotki.yandex.ru/get/5629/36014149.1ab/0_822c0_28164bec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4021581" cy="3029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985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188640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nachalo4ka.ru/wp-content/uploads/2014/05/stopka-knig-i-yablo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89657"/>
            <a:ext cx="3750780" cy="3351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3951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712968" cy="55091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Изучить понятие тело. Группы тел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Изучить понятие вещество. Состояние веществ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Научиться сравнивать тела и вещества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99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ik110.ru/ckfinder/userfiles/images/dop/nitochka/1_png%D0%BD%D0%BE%D0%B6%D0%BD%D0%B8%D1%86%D1%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86500" y="116632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bdou44.com/wp-content/uploads/2015/12/42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3582" cy="263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cshare.ru/uploads/151216/zd6MQ9Dml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983202" cy="402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spehsvami24.ru/wp-content/uploads/2013/09/1364797399_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65" y="3885422"/>
            <a:ext cx="2640901" cy="2772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www.abc-color.com/image/coloring/girls/002/ballerina-child/ballerina-child-picture-col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www.abc-color.com/image/coloring/girls/002/ballerina-child/ballerina-child-picture-co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46" y="101465"/>
            <a:ext cx="2741638" cy="397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tatic.in.groupon-content.net/87/05/133051474058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6" b="36673"/>
          <a:stretch/>
        </p:blipFill>
        <p:spPr bwMode="auto">
          <a:xfrm>
            <a:off x="155575" y="4076115"/>
            <a:ext cx="3659542" cy="2610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280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712968" cy="55091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предметы окружающего мира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effects1.ru/png/dlya-foto/klipart_cvety/1/20-krasivyj_pion-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69" y="4939"/>
            <a:ext cx="2103582" cy="2587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808/valenta-mog.96/0_65a16_62a05dc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69" y="3526571"/>
            <a:ext cx="2434605" cy="3298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tonastenu.ru/index.php?view=image&amp;format=raw&amp;type=orig&amp;id=2848&amp;option=com_joomgallery&amp;Itemid=13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481"/>
          <a:stretch/>
        </p:blipFill>
        <p:spPr bwMode="auto">
          <a:xfrm>
            <a:off x="5624945" y="4400261"/>
            <a:ext cx="2907495" cy="2341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0.liveinternet.ru/images/attach/c/10/111/199/111199384_RR9ztrr__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51" y="-50574"/>
            <a:ext cx="2482250" cy="269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0505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тел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324544" y="3501008"/>
            <a:ext cx="4824536" cy="8389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719204" y="3515756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403648" y="1919841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2996606"/>
            <a:ext cx="7313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996606"/>
            <a:ext cx="7200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9576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ik110.ru/ckfinder/userfiles/images/dop/nitochka/1_png%D0%BD%D0%BE%D0%B6%D0%BD%D0%B8%D1%86%D1%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86500" y="116632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bdou44.com/wp-content/uploads/2015/12/42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3582" cy="263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cshare.ru/uploads/151216/zd6MQ9Dml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983202" cy="402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spehsvami24.ru/wp-content/uploads/2013/09/1364797399_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65" y="3885422"/>
            <a:ext cx="2640901" cy="2772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www.abc-color.com/image/coloring/girls/002/ballerina-child/ballerina-child-picture-col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www.abc-color.com/image/coloring/girls/002/ballerina-child/ballerina-child-picture-co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46" y="101465"/>
            <a:ext cx="2741638" cy="397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static.in.groupon-content.net/87/05/133051474058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6" b="36673"/>
          <a:stretch/>
        </p:blipFill>
        <p:spPr bwMode="auto">
          <a:xfrm>
            <a:off x="155575" y="4076115"/>
            <a:ext cx="3659542" cy="2610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93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324544" y="1833431"/>
            <a:ext cx="4824536" cy="8389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719204" y="1848179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403648" y="252264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1329029"/>
            <a:ext cx="7313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329029"/>
            <a:ext cx="7200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adik110.ru/ckfinder/userfiles/images/dop/nitochka/1_png%D0%BD%D0%BE%D0%B6%D0%BD%D0%B8%D1%86%D1%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04048" y="2732320"/>
            <a:ext cx="2249667" cy="1717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picshare.ru/uploads/151216/zd6MQ9Dml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16" y="3110281"/>
            <a:ext cx="1749758" cy="35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abc-color.com/image/coloring/girls/002/ballerina-child/ballerina-child-picture-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23048"/>
            <a:ext cx="2135290" cy="3095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uspehsvami24.ru/wp-content/uploads/2013/09/1364797399_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97" y="2703921"/>
            <a:ext cx="1689566" cy="1774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bdou44.com/wp-content/uploads/2015/12/427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5947"/>
            <a:ext cx="1716137" cy="168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static.in.groupon-content.net/87/05/133051474058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6" b="36673"/>
          <a:stretch/>
        </p:blipFill>
        <p:spPr bwMode="auto">
          <a:xfrm>
            <a:off x="1901676" y="4830106"/>
            <a:ext cx="2526352" cy="1801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6904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тел</a:t>
            </a:r>
            <a:endParaRPr lang="ru-RU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3501008"/>
            <a:ext cx="4824536" cy="8389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719204" y="3515756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403648" y="1919841"/>
            <a:ext cx="6026031" cy="107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2996606"/>
            <a:ext cx="7313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996606"/>
            <a:ext cx="720080" cy="519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3"/>
          <p:cNvSpPr txBox="1">
            <a:spLocks/>
          </p:cNvSpPr>
          <p:nvPr/>
        </p:nvSpPr>
        <p:spPr>
          <a:xfrm>
            <a:off x="-1332656" y="4813176"/>
            <a:ext cx="482453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1979712" y="4797152"/>
            <a:ext cx="3744416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неживые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4365104"/>
            <a:ext cx="43204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03848" y="4365104"/>
            <a:ext cx="28803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550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331</Words>
  <Application>Microsoft Office PowerPoint</Application>
  <PresentationFormat>Экран (4:3)</PresentationFormat>
  <Paragraphs>106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по  познанию мира 3 класс </vt:lpstr>
      <vt:lpstr>Тема:</vt:lpstr>
      <vt:lpstr>Задачи:</vt:lpstr>
      <vt:lpstr>Слайд 4</vt:lpstr>
      <vt:lpstr>Слайд 5</vt:lpstr>
      <vt:lpstr>Группы тел</vt:lpstr>
      <vt:lpstr>Слайд 7</vt:lpstr>
      <vt:lpstr>Слайд 8</vt:lpstr>
      <vt:lpstr>Группы тел</vt:lpstr>
      <vt:lpstr>Слайд 10</vt:lpstr>
      <vt:lpstr>Слайд 11</vt:lpstr>
      <vt:lpstr>Задачи:</vt:lpstr>
      <vt:lpstr>Слайд 13</vt:lpstr>
      <vt:lpstr>Состояния веществ</vt:lpstr>
      <vt:lpstr>Задачи: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Pc</dc:creator>
  <cp:lastModifiedBy>Админ</cp:lastModifiedBy>
  <cp:revision>36</cp:revision>
  <dcterms:created xsi:type="dcterms:W3CDTF">2016-02-06T08:11:16Z</dcterms:created>
  <dcterms:modified xsi:type="dcterms:W3CDTF">2016-11-12T12:00:40Z</dcterms:modified>
</cp:coreProperties>
</file>